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341" r:id="rId2"/>
    <p:sldId id="342" r:id="rId3"/>
    <p:sldId id="343" r:id="rId4"/>
    <p:sldId id="344" r:id="rId5"/>
    <p:sldId id="345" r:id="rId6"/>
    <p:sldId id="34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7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5561013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Lecture Five</a:t>
            </a:r>
            <a:br>
              <a:rPr lang="en-US" dirty="0" smtClean="0"/>
            </a:br>
            <a:r>
              <a:rPr lang="en-US" dirty="0" smtClean="0"/>
              <a:t>Vacuum </a:t>
            </a:r>
            <a:r>
              <a:rPr lang="en-US" dirty="0"/>
              <a:t>Molding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Uses sand mold held together by vacuum pressure rather than by a chemical binder  </a:t>
            </a:r>
          </a:p>
          <a:p>
            <a:pPr lvl="1"/>
            <a:r>
              <a:rPr lang="en-US" dirty="0"/>
              <a:t>The term "vacuum" refers to mold making rather than casting operation itself  </a:t>
            </a:r>
          </a:p>
          <a:p>
            <a:pPr lvl="1"/>
            <a:r>
              <a:rPr lang="en-US" dirty="0"/>
              <a:t>Developed in Japan around 1970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3220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Vacuum Molding: Advantages and Disadvantages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Easy recovery of the sand, since no binders 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Sand does not require mechanical reconditioning done when binders are used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Since no water is mixed with sand, moisture‑related defects are avoided  </a:t>
            </a:r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Slow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readily adaptable to mechanization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34388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Expanded Polystyrene Process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Uses a mold of sand packed around a polystyrene foam pattern which vaporizes when molten metal is poured into mold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 names: lost‑foam process, lost pattern process, evaporative‑foam process, and full‑mold process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Polystyrene foam pattern includes </a:t>
            </a:r>
            <a:r>
              <a:rPr lang="en-US" dirty="0" err="1"/>
              <a:t>sprue</a:t>
            </a:r>
            <a:r>
              <a:rPr lang="en-US" dirty="0"/>
              <a:t>, risers, gating system, and internal cores (if needed)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Mold does not have to be opened into cope and drag sections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6367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</a:t>
            </a:r>
            <a:br>
              <a:rPr lang="en-US"/>
            </a:br>
            <a:r>
              <a:rPr lang="en-US"/>
              <a:t>Expanded Polystyrene Process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2819400" cy="3733800"/>
          </a:xfrm>
        </p:spPr>
        <p:txBody>
          <a:bodyPr/>
          <a:lstStyle/>
          <a:p>
            <a:r>
              <a:rPr lang="en-US"/>
              <a:t>(1) Polystyrene foam pattern is coated with refractory compound</a:t>
            </a:r>
          </a:p>
        </p:txBody>
      </p:sp>
      <p:pic>
        <p:nvPicPr>
          <p:cNvPr id="329734" name="Picture 6" descr="F11-07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4191000" cy="25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1911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</a:t>
            </a:r>
            <a:br>
              <a:rPr lang="en-US"/>
            </a:br>
            <a:r>
              <a:rPr lang="en-US"/>
              <a:t>Expanded Polystyrene Process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200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(2) Foam pattern is placed in mold box, and sand is compacted around the pattern</a:t>
            </a:r>
          </a:p>
        </p:txBody>
      </p:sp>
      <p:pic>
        <p:nvPicPr>
          <p:cNvPr id="330758" name="Picture 6" descr="F11-07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32337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0009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</a:t>
            </a:r>
            <a:br>
              <a:rPr lang="en-US"/>
            </a:br>
            <a:r>
              <a:rPr lang="en-US"/>
              <a:t>Expanded Polystyrene Process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4114800" cy="4267200"/>
          </a:xfrm>
        </p:spPr>
        <p:txBody>
          <a:bodyPr/>
          <a:lstStyle/>
          <a:p>
            <a:r>
              <a:rPr lang="en-US" dirty="0"/>
              <a:t>(3) Molten metal is poured into the portion of the pattern that forms the pouring cup and </a:t>
            </a:r>
            <a:r>
              <a:rPr lang="en-US" dirty="0" err="1"/>
              <a:t>sprue</a:t>
            </a:r>
            <a:endParaRPr lang="en-US" dirty="0"/>
          </a:p>
          <a:p>
            <a:r>
              <a:rPr lang="en-US" dirty="0"/>
              <a:t>As the metal enters the mold, the polystyrene foam is vaporized ahead of the advancing liquid, thus filling the mold cavity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30" y="2362200"/>
            <a:ext cx="3453692" cy="305562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6632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231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MfgBook-4e</vt:lpstr>
      <vt:lpstr>Lecture Five Vacuum Molding</vt:lpstr>
      <vt:lpstr>Vacuum Molding: Advantages and Disadvantages</vt:lpstr>
      <vt:lpstr>Expanded Polystyrene Process</vt:lpstr>
      <vt:lpstr>Steps in  Expanded Polystyrene Process</vt:lpstr>
      <vt:lpstr>Steps in  Expanded Polystyrene Process</vt:lpstr>
      <vt:lpstr>Steps in  Expanded Polystyrene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2018-12-05T18:35:07Z</dcterms:modified>
</cp:coreProperties>
</file>