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8"/>
  </p:notesMasterIdLst>
  <p:sldIdLst>
    <p:sldId id="341" r:id="rId2"/>
    <p:sldId id="342" r:id="rId3"/>
    <p:sldId id="343" r:id="rId4"/>
    <p:sldId id="344" r:id="rId5"/>
    <p:sldId id="345" r:id="rId6"/>
    <p:sldId id="34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98305" autoAdjust="0"/>
  </p:normalViewPr>
  <p:slideViewPr>
    <p:cSldViewPr>
      <p:cViewPr>
        <p:scale>
          <a:sx n="70" d="100"/>
          <a:sy n="70" d="100"/>
        </p:scale>
        <p:origin x="-114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0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18BF546-FC89-4605-974D-B49531E78EF5}" type="datetimeFigureOut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5C0B793-8CA9-4F97-B30D-8CB5A4AA3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873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609600"/>
            <a:ext cx="6172200" cy="1447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609600"/>
            <a:ext cx="617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folHlink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  <p:pic>
        <p:nvPicPr>
          <p:cNvPr id="1029" name="Picture 5" descr="C:\My Documents\Courses\IE344\TurningOp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85800" y="609600"/>
            <a:ext cx="13081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2057400"/>
            <a:ext cx="7772400" cy="0"/>
          </a:xfrm>
          <a:prstGeom prst="line">
            <a:avLst/>
          </a:prstGeom>
          <a:noFill/>
          <a:ln w="19050">
            <a:solidFill>
              <a:srgbClr val="00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609600"/>
            <a:ext cx="5561013" cy="1447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Lecture Five</a:t>
            </a:r>
            <a:br>
              <a:rPr lang="en-US" dirty="0" smtClean="0"/>
            </a:br>
            <a:r>
              <a:rPr lang="en-US" dirty="0" smtClean="0"/>
              <a:t>Vacuum </a:t>
            </a:r>
            <a:r>
              <a:rPr lang="en-US" dirty="0"/>
              <a:t>Molding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Uses sand mold held together by vacuum pressure rather than by a chemical binder  </a:t>
            </a:r>
          </a:p>
          <a:p>
            <a:pPr lvl="1"/>
            <a:r>
              <a:rPr lang="en-US" dirty="0"/>
              <a:t>The term "vacuum" refers to mold making rather than casting operation itself  </a:t>
            </a:r>
          </a:p>
          <a:p>
            <a:pPr lvl="1"/>
            <a:r>
              <a:rPr lang="en-US" dirty="0"/>
              <a:t>Developed in Japan around 1970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32200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Vacuum Molding: Advantages and Disadvantages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Advantages: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Easy recovery of the sand, since no binders  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Sand does not require mechanical reconditioning done when binders are used 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Since no water is mixed with sand, moisture‑related defects are avoided  </a:t>
            </a:r>
          </a:p>
          <a:p>
            <a:pPr>
              <a:lnSpc>
                <a:spcPct val="90000"/>
              </a:lnSpc>
            </a:pPr>
            <a:r>
              <a:rPr lang="en-US" dirty="0"/>
              <a:t>Disadvantages: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Slow process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Not readily adaptable to mechanization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343888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Expanded Polystyrene Process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Uses a mold of sand packed around a polystyrene foam pattern which vaporizes when molten metal is poured into mold 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Other names: lost‑foam process, lost pattern process, evaporative‑foam process, and full‑mold process 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Polystyrene foam pattern includes </a:t>
            </a:r>
            <a:r>
              <a:rPr lang="en-US" dirty="0" err="1"/>
              <a:t>sprue</a:t>
            </a:r>
            <a:r>
              <a:rPr lang="en-US" dirty="0"/>
              <a:t>, risers, gating system, and internal cores (if needed) 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Mold does not have to be opened into cope and drag sections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86367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</a:t>
            </a:r>
            <a:br>
              <a:rPr lang="en-US"/>
            </a:br>
            <a:r>
              <a:rPr lang="en-US"/>
              <a:t>Expanded Polystyrene Process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2819400" cy="3733800"/>
          </a:xfrm>
        </p:spPr>
        <p:txBody>
          <a:bodyPr/>
          <a:lstStyle/>
          <a:p>
            <a:r>
              <a:rPr lang="en-US"/>
              <a:t>(1) Polystyrene foam pattern is coated with refractory compound</a:t>
            </a:r>
          </a:p>
        </p:txBody>
      </p:sp>
      <p:pic>
        <p:nvPicPr>
          <p:cNvPr id="329734" name="Picture 6" descr="F11-07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14600"/>
            <a:ext cx="4191000" cy="254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719112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</a:t>
            </a:r>
            <a:br>
              <a:rPr lang="en-US"/>
            </a:br>
            <a:r>
              <a:rPr lang="en-US"/>
              <a:t>Expanded Polystyrene Process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32004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(2) Foam pattern is placed in mold box, and sand is compacted around the pattern</a:t>
            </a:r>
          </a:p>
        </p:txBody>
      </p:sp>
      <p:pic>
        <p:nvPicPr>
          <p:cNvPr id="330758" name="Picture 6" descr="F11-07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86000"/>
            <a:ext cx="3233738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50009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</a:t>
            </a:r>
            <a:br>
              <a:rPr lang="en-US"/>
            </a:br>
            <a:r>
              <a:rPr lang="en-US"/>
              <a:t>Expanded Polystyrene Process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4114800" cy="4267200"/>
          </a:xfrm>
        </p:spPr>
        <p:txBody>
          <a:bodyPr/>
          <a:lstStyle/>
          <a:p>
            <a:r>
              <a:rPr lang="en-US" dirty="0"/>
              <a:t>(3) Molten metal is poured into the portion of the pattern that forms the pouring cup and </a:t>
            </a:r>
            <a:r>
              <a:rPr lang="en-US" dirty="0" err="1"/>
              <a:t>sprue</a:t>
            </a:r>
            <a:endParaRPr lang="en-US" dirty="0"/>
          </a:p>
          <a:p>
            <a:r>
              <a:rPr lang="en-US" dirty="0"/>
              <a:t>As the metal enters the mold, the polystyrene foam is vaporized ahead of the advancing liquid, thus filling the mold cavity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730" y="2362200"/>
            <a:ext cx="3453692" cy="3055620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06632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fgBook-4e">
  <a:themeElements>
    <a:clrScheme name="MfgBook-4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fgBook-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fgBook-4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gBook-4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Data\Microsoft\Templates\MfgBook-4e.pot</Template>
  <TotalTime>413</TotalTime>
  <Words>231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MfgBook-4e</vt:lpstr>
      <vt:lpstr>Lecture Five Vacuum Molding</vt:lpstr>
      <vt:lpstr>Vacuum Molding: Advantages and Disadvantages</vt:lpstr>
      <vt:lpstr>Expanded Polystyrene Process</vt:lpstr>
      <vt:lpstr>Steps in  Expanded Polystyrene Process</vt:lpstr>
      <vt:lpstr>Steps in  Expanded Polystyrene Process</vt:lpstr>
      <vt:lpstr>Steps in  Expanded Polystyrene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METAL CASTING</dc:title>
  <dc:creator>Mikell P. Groover</dc:creator>
  <cp:lastModifiedBy>Dr-jabar</cp:lastModifiedBy>
  <cp:revision>51</cp:revision>
  <dcterms:created xsi:type="dcterms:W3CDTF">2001-08-27T08:57:30Z</dcterms:created>
  <dcterms:modified xsi:type="dcterms:W3CDTF">2018-12-05T18:35:07Z</dcterms:modified>
</cp:coreProperties>
</file>